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82" r:id="rId5"/>
    <p:sldId id="283" r:id="rId6"/>
    <p:sldId id="286" r:id="rId7"/>
    <p:sldId id="287" r:id="rId8"/>
    <p:sldId id="284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19" autoAdjust="0"/>
  </p:normalViewPr>
  <p:slideViewPr>
    <p:cSldViewPr snapToGrid="0">
      <p:cViewPr varScale="1">
        <p:scale>
          <a:sx n="77" d="100"/>
          <a:sy n="77" d="100"/>
        </p:scale>
        <p:origin x="43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7706" y="4739780"/>
            <a:ext cx="4082764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Clement </a:t>
            </a:r>
            <a:r>
              <a:rPr lang="en-US" sz="2000" dirty="0" err="1"/>
              <a:t>emerson</a:t>
            </a:r>
            <a:r>
              <a:rPr lang="en-US" sz="2000" dirty="0"/>
              <a:t> a</a:t>
            </a:r>
          </a:p>
          <a:p>
            <a:r>
              <a:rPr lang="en-US" sz="2000" dirty="0"/>
              <a:t>clementemerson@gmail.com</a:t>
            </a:r>
          </a:p>
        </p:txBody>
      </p:sp>
      <p:pic>
        <p:nvPicPr>
          <p:cNvPr id="5" name="Picture 4" descr="A bowl of oranges ">
            <a:extLst>
              <a:ext uri="{FF2B5EF4-FFF2-40B4-BE49-F238E27FC236}">
                <a16:creationId xmlns:a16="http://schemas.microsoft.com/office/drawing/2014/main" id="{46FD3043-02B3-4F91-A2CB-FF01D76F3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705" y="863695"/>
            <a:ext cx="5049078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Best neighborhood in </a:t>
            </a:r>
            <a:r>
              <a:rPr lang="en-US" dirty="0" err="1">
                <a:solidFill>
                  <a:schemeClr val="tx1"/>
                </a:solidFill>
              </a:rPr>
              <a:t>Nyc</a:t>
            </a:r>
            <a:r>
              <a:rPr lang="en-US" dirty="0">
                <a:solidFill>
                  <a:schemeClr val="tx1"/>
                </a:solidFill>
              </a:rPr>
              <a:t> for a Indian cuisine</a:t>
            </a: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64509-9A3E-4BDB-9D57-C16700A897B1}"/>
              </a:ext>
            </a:extLst>
          </p:cNvPr>
          <p:cNvSpPr txBox="1"/>
          <p:nvPr/>
        </p:nvSpPr>
        <p:spPr>
          <a:xfrm>
            <a:off x="983974" y="2584173"/>
            <a:ext cx="10626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Where would an Indian hotelier open an Indian style restaurant in New York, USA?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64509-9A3E-4BDB-9D57-C16700A897B1}"/>
              </a:ext>
            </a:extLst>
          </p:cNvPr>
          <p:cNvSpPr txBox="1"/>
          <p:nvPr/>
        </p:nvSpPr>
        <p:spPr>
          <a:xfrm>
            <a:off x="983974" y="2584173"/>
            <a:ext cx="106268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List of neighbourhoods in NYC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List of restaurants in each neighbourhood within 2KM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Category of the restaurant</a:t>
            </a:r>
          </a:p>
        </p:txBody>
      </p:sp>
    </p:spTree>
    <p:extLst>
      <p:ext uri="{BB962C8B-B14F-4D97-AF65-F5344CB8AC3E}">
        <p14:creationId xmlns:p14="http://schemas.microsoft.com/office/powerpoint/2010/main" val="62149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121DF-FAAB-4B7C-954A-D29434C6BDC3}"/>
              </a:ext>
            </a:extLst>
          </p:cNvPr>
          <p:cNvSpPr txBox="1"/>
          <p:nvPr/>
        </p:nvSpPr>
        <p:spPr>
          <a:xfrm>
            <a:off x="983974" y="2584173"/>
            <a:ext cx="106268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 err="1"/>
              <a:t>kMeans</a:t>
            </a:r>
            <a:r>
              <a:rPr lang="en-IN" sz="3200" dirty="0"/>
              <a:t> clustering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4 different cluster configurations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Considers different types of Indian cuisines</a:t>
            </a:r>
          </a:p>
        </p:txBody>
      </p:sp>
    </p:spTree>
    <p:extLst>
      <p:ext uri="{BB962C8B-B14F-4D97-AF65-F5344CB8AC3E}">
        <p14:creationId xmlns:p14="http://schemas.microsoft.com/office/powerpoint/2010/main" val="600929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2BEE8-14CF-4C92-8DCB-FFE5D2C0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00" y="1370228"/>
            <a:ext cx="4362828" cy="2629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87771-033D-4FA6-B0EE-3EF71E4DA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389" y="4117532"/>
            <a:ext cx="4366639" cy="265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5DD0C6-EE3F-4F79-9287-5CD860D22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612" y="1322599"/>
            <a:ext cx="4442845" cy="2724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7BA47-ED35-4908-A093-CC3C70EE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922" y="4134679"/>
            <a:ext cx="4328535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1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23FB9-270D-456B-AE85-A42010FA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22" y="2006176"/>
            <a:ext cx="8024555" cy="4694327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2310497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{610DA038-2B06-46FB-8F26-5836260D6E1C}tf11964407</Template>
  <TotalTime>0</TotalTime>
  <Words>68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Franklin Gothic Book</vt:lpstr>
      <vt:lpstr>Franklin Gothic Demi</vt:lpstr>
      <vt:lpstr>Gill Sans MT</vt:lpstr>
      <vt:lpstr>Wingdings 2</vt:lpstr>
      <vt:lpstr>DividendVTI</vt:lpstr>
      <vt:lpstr>Best neighborhood in Nyc for a Indian cuisine</vt:lpstr>
      <vt:lpstr>Problem statement</vt:lpstr>
      <vt:lpstr>DATA</vt:lpstr>
      <vt:lpstr>Methodology</vt:lpstr>
      <vt:lpstr>Result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2020-05-13T07:24:57Z</dcterms:created>
  <dcterms:modified xsi:type="dcterms:W3CDTF">2020-05-13T08:33:24Z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